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embeddedFontLst>
    <p:embeddedFont>
      <p:font typeface="Book Antiqua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3" roundtripDataSignature="AMtx7mgpqtLPsJiAA+iMFxquw3/THlFS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BookAntiqua-italic.fntdata"/><Relationship Id="rId10" Type="http://schemas.openxmlformats.org/officeDocument/2006/relationships/font" Target="fonts/BookAntiqua-bold.fntdata"/><Relationship Id="rId13" Type="http://customschemas.google.com/relationships/presentationmetadata" Target="metadata"/><Relationship Id="rId12" Type="http://schemas.openxmlformats.org/officeDocument/2006/relationships/font" Target="fonts/BookAntiqua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BookAntiqua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922033e28a_0_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922033e28a_0_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2922033e28a_0_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2" name="Google Shape;2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5" name="Google Shape;25;p6"/>
          <p:cNvGrpSpPr/>
          <p:nvPr/>
        </p:nvGrpSpPr>
        <p:grpSpPr>
          <a:xfrm>
            <a:off x="136448" y="137675"/>
            <a:ext cx="9212488" cy="738697"/>
            <a:chOff x="178938" y="40481"/>
            <a:chExt cx="9212488" cy="738697"/>
          </a:xfrm>
        </p:grpSpPr>
        <p:sp>
          <p:nvSpPr>
            <p:cNvPr id="26" name="Google Shape;26;p6"/>
            <p:cNvSpPr txBox="1"/>
            <p:nvPr/>
          </p:nvSpPr>
          <p:spPr>
            <a:xfrm>
              <a:off x="1376718" y="40481"/>
              <a:ext cx="8014708" cy="6938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b="1" lang="en-US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Young Scientists’ Conference on Multidisciplinary Research, YSCMR 2023</a:t>
              </a:r>
              <a:br>
                <a:rPr lang="en-US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Young Scientists’ Association of the National Institute of Fundamental Studies (NIFS-YSA)</a:t>
              </a:r>
              <a:br>
                <a:rPr lang="en-US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9</a:t>
              </a:r>
              <a:r>
                <a:rPr baseline="30000" lang="en-US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th</a:t>
              </a:r>
              <a:r>
                <a:rPr lang="en-US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of November 2023 @NIFS, Kandy, Sri Lanka</a:t>
              </a:r>
              <a:endParaRPr/>
            </a:p>
          </p:txBody>
        </p:sp>
        <p:pic>
          <p:nvPicPr>
            <p:cNvPr id="27" name="Google Shape;27;p6"/>
            <p:cNvPicPr preferRelativeResize="0"/>
            <p:nvPr/>
          </p:nvPicPr>
          <p:blipFill rotWithShape="1">
            <a:blip r:embed="rId2">
              <a:alphaModFix/>
            </a:blip>
            <a:srcRect b="22723" l="0" r="0" t="15605"/>
            <a:stretch/>
          </p:blipFill>
          <p:spPr>
            <a:xfrm>
              <a:off x="178938" y="40481"/>
              <a:ext cx="1197780" cy="738697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1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1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8" name="Google Shape;68;p1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6" name="Google Shape;7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5" name="Google Shape;15;p5"/>
          <p:cNvGrpSpPr/>
          <p:nvPr/>
        </p:nvGrpSpPr>
        <p:grpSpPr>
          <a:xfrm>
            <a:off x="154631" y="6329058"/>
            <a:ext cx="5462952" cy="451739"/>
            <a:chOff x="154631" y="6371590"/>
            <a:chExt cx="5462952" cy="451739"/>
          </a:xfrm>
        </p:grpSpPr>
        <p:sp>
          <p:nvSpPr>
            <p:cNvPr id="16" name="Google Shape;16;p5"/>
            <p:cNvSpPr txBox="1"/>
            <p:nvPr/>
          </p:nvSpPr>
          <p:spPr>
            <a:xfrm>
              <a:off x="1260300" y="6569413"/>
              <a:ext cx="4357283" cy="253916"/>
            </a:xfrm>
            <a:prstGeom prst="rect">
              <a:avLst/>
            </a:prstGeom>
            <a:gradFill>
              <a:gsLst>
                <a:gs pos="0">
                  <a:srgbClr val="A1D195"/>
                </a:gs>
                <a:gs pos="19000">
                  <a:srgbClr val="C4DFC0"/>
                </a:gs>
                <a:gs pos="100000">
                  <a:schemeClr val="lt1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50" u="none" cap="none" strike="noStrik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YSCMR 2023, Multidisciplinary Research for Tomorrow’s Challenges</a:t>
              </a:r>
              <a:endParaRPr sz="1050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pic>
          <p:nvPicPr>
            <p:cNvPr id="17" name="Google Shape;17;p5"/>
            <p:cNvPicPr preferRelativeResize="0"/>
            <p:nvPr/>
          </p:nvPicPr>
          <p:blipFill rotWithShape="1">
            <a:blip r:embed="rId1">
              <a:alphaModFix/>
            </a:blip>
            <a:srcRect b="21566" l="9248" r="10395" t="24559"/>
            <a:stretch/>
          </p:blipFill>
          <p:spPr>
            <a:xfrm>
              <a:off x="154631" y="6371590"/>
              <a:ext cx="786745" cy="3956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Google Shape;18;p5"/>
            <p:cNvPicPr preferRelativeResize="0"/>
            <p:nvPr/>
          </p:nvPicPr>
          <p:blipFill rotWithShape="1">
            <a:blip r:embed="rId2">
              <a:alphaModFix/>
            </a:blip>
            <a:srcRect b="22723" l="0" r="0" t="15605"/>
            <a:stretch/>
          </p:blipFill>
          <p:spPr>
            <a:xfrm>
              <a:off x="941376" y="6373861"/>
              <a:ext cx="637849" cy="3933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/>
          <p:nvPr>
            <p:ph idx="1" type="subTitle"/>
          </p:nvPr>
        </p:nvSpPr>
        <p:spPr>
          <a:xfrm>
            <a:off x="1531172" y="3741892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 u="sng"/>
              <a:t>Name of Presenting Author</a:t>
            </a:r>
            <a:r>
              <a:rPr b="1" lang="en-US"/>
              <a:t>*  and the Names of co-authors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/>
              <a:t>(underline the  presenting author)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/>
              <a:t>Author affiliations</a:t>
            </a:r>
            <a:endParaRPr b="1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96" name="Google Shape;96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1524000" y="1613647"/>
            <a:ext cx="9144000" cy="1988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1"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Title of the Abstract</a:t>
            </a:r>
            <a:endParaRPr b="1" sz="4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0387" y="32274"/>
            <a:ext cx="4413887" cy="19447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/>
          <p:nvPr>
            <p:ph type="title"/>
          </p:nvPr>
        </p:nvSpPr>
        <p:spPr>
          <a:xfrm>
            <a:off x="838200" y="30458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lang="en-US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Outline</a:t>
            </a:r>
            <a:endParaRPr sz="4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"/>
          <p:cNvSpPr txBox="1"/>
          <p:nvPr>
            <p:ph idx="1" type="body"/>
          </p:nvPr>
        </p:nvSpPr>
        <p:spPr>
          <a:xfrm>
            <a:off x="920666" y="1817022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Introduction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Objectives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Methodology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Results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Discussions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Conclusions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Acknowledgement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References</a:t>
            </a:r>
            <a:endParaRPr/>
          </a:p>
          <a:p>
            <a:pPr indent="-889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6" name="Google Shape;106;p2"/>
          <p:cNvSpPr txBox="1"/>
          <p:nvPr/>
        </p:nvSpPr>
        <p:spPr>
          <a:xfrm>
            <a:off x="858073" y="0"/>
            <a:ext cx="10145486" cy="899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 b="1" sz="44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"/>
          <p:cNvSpPr txBox="1"/>
          <p:nvPr/>
        </p:nvSpPr>
        <p:spPr>
          <a:xfrm>
            <a:off x="838200" y="1142570"/>
            <a:ext cx="11144795" cy="38346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20736" y="597555"/>
            <a:ext cx="4249280" cy="9205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20736" y="2414804"/>
            <a:ext cx="4340728" cy="11888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810387" y="32274"/>
            <a:ext cx="4413887" cy="19447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t/>
            </a:r>
            <a:endParaRPr sz="4000"/>
          </a:p>
        </p:txBody>
      </p:sp>
      <p:sp>
        <p:nvSpPr>
          <p:cNvPr id="116" name="Google Shape;116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889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/>
          </a:p>
        </p:txBody>
      </p:sp>
      <p:sp>
        <p:nvSpPr>
          <p:cNvPr id="117" name="Google Shape;117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922033e28a_0_7"/>
          <p:cNvSpPr txBox="1"/>
          <p:nvPr>
            <p:ph type="title"/>
          </p:nvPr>
        </p:nvSpPr>
        <p:spPr>
          <a:xfrm>
            <a:off x="716700" y="44556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Thank you.</a:t>
            </a:r>
            <a:endParaRPr/>
          </a:p>
        </p:txBody>
      </p:sp>
      <p:sp>
        <p:nvSpPr>
          <p:cNvPr id="124" name="Google Shape;124;g2922033e28a_0_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Green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2021-09-20T13:11:00Z</dcterms:created>
  <dc:creator>Umair</dc:creator>
</cp:coreProperties>
</file>