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Book Antiqua" panose="02040602050305030304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aE3rFd4r7Z2p9hIsU25IylZK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A891A-3775-4FA7-B087-14D76FEFB9E9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9348936" y="6339454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46FE0-B606-4770-B613-75B3FB1179B1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grpSp>
        <p:nvGrpSpPr>
          <p:cNvPr id="21" name="Google Shape;21;p6"/>
          <p:cNvGrpSpPr/>
          <p:nvPr/>
        </p:nvGrpSpPr>
        <p:grpSpPr>
          <a:xfrm>
            <a:off x="136448" y="137675"/>
            <a:ext cx="9212488" cy="738697"/>
            <a:chOff x="178938" y="40481"/>
            <a:chExt cx="9212488" cy="738697"/>
          </a:xfrm>
        </p:grpSpPr>
        <p:sp>
          <p:nvSpPr>
            <p:cNvPr id="22" name="Google Shape;22;p6"/>
            <p:cNvSpPr txBox="1"/>
            <p:nvPr/>
          </p:nvSpPr>
          <p:spPr>
            <a:xfrm>
              <a:off x="1376718" y="40481"/>
              <a:ext cx="8014708" cy="693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Young Scientists’ Conference on Multidisciplinary Research, YSCMR 2022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Young Scientists’ Association of the National Institute of Fundamental Studies (NIFS-YSA)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40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November 2022 @NIFS, Kandy, Sri Lanka</a:t>
              </a:r>
              <a:endParaRPr dirty="0"/>
            </a:p>
          </p:txBody>
        </p:sp>
        <p:pic>
          <p:nvPicPr>
            <p:cNvPr id="23" name="Google Shape;23;p6"/>
            <p:cNvPicPr preferRelativeResize="0"/>
            <p:nvPr/>
          </p:nvPicPr>
          <p:blipFill rotWithShape="1">
            <a:blip r:embed="rId2">
              <a:alphaModFix/>
            </a:blip>
            <a:srcRect t="15605" b="22723"/>
            <a:stretch/>
          </p:blipFill>
          <p:spPr>
            <a:xfrm>
              <a:off x="178938" y="40481"/>
              <a:ext cx="1197780" cy="7386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4DF092-120A-4643-A431-3226DE6DC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76547-B7C6-46BD-A1E8-43A50B8A3E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A7A7E-2B61-4A0E-95E2-9296CA233C0D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7F0C2-0948-4ED6-AF67-2FBB2C97FE0D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A3C9D-D291-450B-9F7B-2188EB102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09DB6-8AC4-4B7B-84CE-D2DE446CA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7E6A9E-4B2B-4C52-BD09-41C73FBF30E2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A0B6A-DA7E-4D8A-82D0-D4853712B75C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2800B-F24F-47EC-9DA7-962D62948427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C91D39-E6CB-4E0A-AB6D-374E99F05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19BDA-A243-4622-B62C-A4B7F214EF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0CF8E-D1AC-4115-80E7-F36693236477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1B97F-6D59-4562-8D92-A22DF122BDD9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08983-D132-4E91-B2D6-7DE76E04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6EF16-AD19-45FD-A92E-98E54EF5C2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60DC4-6AF7-4A55-9E8A-BEBB5D00247F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C5E5F-DE39-4F27-9115-2481F9DF07A4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CDE434-E9CE-4988-A1B4-A83AE81FF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C4A4E-6998-4C4A-A085-666AD0733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04270-7AE4-4782-AFDB-2FC9D91DB001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33264-8062-4B10-AFCB-737F3ABD406B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E7A4F-CD0E-459D-8F4B-856919741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323936-6836-4625-9103-F7E0E11E5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FB55B-1F56-4282-9D51-C9C58D37AE11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C6A31-B407-485D-8798-1F7DC7AEEB5B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149FF-AE0F-4D04-9F60-522D3F06C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221F2-1EAF-4C4B-ADC9-225EE2C63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364B7-56A9-49E4-91CC-B8C5DFF7F5C8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C7408-AEA6-4078-B8FB-A20AA09F639A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5C853-3591-4D29-9D26-30EA6BC3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5AB87-9412-43A4-AC1F-721C1CF70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06EAC-D305-4243-9614-6231CF949355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723A-3437-447A-B00A-6C7B1B3EF234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B5D57-39B0-4A91-A3F5-7177CE9CB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4F4F8-7E8F-4AFD-B8B4-8BF68A382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634A7-1A88-45AD-98CE-4C294BEA06BF}"/>
              </a:ext>
            </a:extLst>
          </p:cNvPr>
          <p:cNvSpPr txBox="1"/>
          <p:nvPr userDrawn="1"/>
        </p:nvSpPr>
        <p:spPr>
          <a:xfrm>
            <a:off x="0" y="6245157"/>
            <a:ext cx="12192000" cy="61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BF4D1-E8A9-4E9E-8591-D1A0A0348CA0}"/>
              </a:ext>
            </a:extLst>
          </p:cNvPr>
          <p:cNvSpPr txBox="1"/>
          <p:nvPr userDrawn="1"/>
        </p:nvSpPr>
        <p:spPr>
          <a:xfrm>
            <a:off x="1334228" y="6589520"/>
            <a:ext cx="4025712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stA="98000" endPos="0" dist="50800" dir="5400000" sy="-100000" algn="bl" rotWithShape="0"/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YSCMR-2022, Multidisciplinary Research for Tomorrow’s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986341-E16E-443B-8988-C5A140D120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14" y="6119303"/>
            <a:ext cx="980422" cy="738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3DFD1-4F20-45F1-B02B-1EA170EBE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012" y="6218703"/>
            <a:ext cx="630608" cy="6774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5"/>
          <p:cNvGrpSpPr/>
          <p:nvPr/>
        </p:nvGrpSpPr>
        <p:grpSpPr>
          <a:xfrm>
            <a:off x="154631" y="6329058"/>
            <a:ext cx="5462952" cy="451739"/>
            <a:chOff x="154631" y="6371590"/>
            <a:chExt cx="5462952" cy="451739"/>
          </a:xfrm>
        </p:grpSpPr>
        <p:sp>
          <p:nvSpPr>
            <p:cNvPr id="14" name="Google Shape;14;p5"/>
            <p:cNvSpPr txBox="1"/>
            <p:nvPr/>
          </p:nvSpPr>
          <p:spPr>
            <a:xfrm>
              <a:off x="1260300" y="6569413"/>
              <a:ext cx="4357283" cy="253916"/>
            </a:xfrm>
            <a:prstGeom prst="rect">
              <a:avLst/>
            </a:prstGeom>
            <a:gradFill>
              <a:gsLst>
                <a:gs pos="0">
                  <a:srgbClr val="98C2F5"/>
                </a:gs>
                <a:gs pos="19000">
                  <a:srgbClr val="BFD7F7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YSCMR 2022, Multidisciplinary Research for Tomorrow’s Challenges</a:t>
              </a:r>
              <a:endParaRPr sz="10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pic>
          <p:nvPicPr>
            <p:cNvPr id="15" name="Google Shape;15;p5"/>
            <p:cNvPicPr preferRelativeResize="0"/>
            <p:nvPr/>
          </p:nvPicPr>
          <p:blipFill rotWithShape="1">
            <a:blip r:embed="rId12">
              <a:alphaModFix/>
            </a:blip>
            <a:srcRect l="9248" t="24559" r="10395" b="21566"/>
            <a:stretch/>
          </p:blipFill>
          <p:spPr>
            <a:xfrm>
              <a:off x="154631" y="6371590"/>
              <a:ext cx="786745" cy="395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5"/>
            <p:cNvPicPr preferRelativeResize="0"/>
            <p:nvPr/>
          </p:nvPicPr>
          <p:blipFill rotWithShape="1">
            <a:blip r:embed="rId13">
              <a:alphaModFix/>
            </a:blip>
            <a:srcRect t="15605" b="22723"/>
            <a:stretch/>
          </p:blipFill>
          <p:spPr>
            <a:xfrm>
              <a:off x="941376" y="6373861"/>
              <a:ext cx="637849" cy="393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 dirty="0"/>
              <a:t>Name of Presenting Author</a:t>
            </a:r>
            <a:r>
              <a:rPr lang="en-US" u="sng" baseline="30000" dirty="0"/>
              <a:t>1</a:t>
            </a:r>
            <a:r>
              <a:rPr lang="en-US" dirty="0"/>
              <a:t>* and the Names of co-authors</a:t>
            </a:r>
            <a:r>
              <a:rPr lang="en-US" baseline="30000" dirty="0"/>
              <a:t>2</a:t>
            </a:r>
            <a:endParaRPr baseline="30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(underline the presenting author)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 baseline="30000" dirty="0"/>
              <a:t>1</a:t>
            </a:r>
            <a:r>
              <a:rPr lang="en-US" i="1" dirty="0"/>
              <a:t>Author affiliations</a:t>
            </a:r>
          </a:p>
          <a:p>
            <a:pPr marL="0" indent="0"/>
            <a:r>
              <a:rPr lang="en-US" i="1" baseline="30000" dirty="0"/>
              <a:t>2</a:t>
            </a:r>
            <a:r>
              <a:rPr lang="en-US" i="1" dirty="0"/>
              <a:t>Author affiliations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407367" y="1479584"/>
            <a:ext cx="9144000" cy="19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Title of the Abstract</a:t>
            </a:r>
            <a:endParaRPr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l="-437" b="-2242"/>
          <a:stretch/>
        </p:blipFill>
        <p:spPr>
          <a:xfrm>
            <a:off x="7791061" y="32274"/>
            <a:ext cx="4433213" cy="198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3045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920666" y="18170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Discussions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Acknowledgement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58073" y="0"/>
            <a:ext cx="10145486" cy="89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sz="4400" b="1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38200" y="1210664"/>
            <a:ext cx="11144795" cy="383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736" y="597555"/>
            <a:ext cx="4249280" cy="9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736" y="2414804"/>
            <a:ext cx="434072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387" y="32274"/>
            <a:ext cx="4413887" cy="1944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endParaRPr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endParaRPr sz="4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37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Black</vt:lpstr>
      <vt:lpstr>Calibri</vt:lpstr>
      <vt:lpstr>Book Antiqua</vt:lpstr>
      <vt:lpstr>Arial</vt:lpstr>
      <vt:lpstr>Office Theme</vt:lpstr>
      <vt:lpstr>PowerPoint Presentation</vt:lpstr>
      <vt:lpstr>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</dc:creator>
  <cp:lastModifiedBy>HP</cp:lastModifiedBy>
  <cp:revision>9</cp:revision>
  <dcterms:created xsi:type="dcterms:W3CDTF">2021-09-20T13:11:00Z</dcterms:created>
  <dcterms:modified xsi:type="dcterms:W3CDTF">2022-09-26T15:53:38Z</dcterms:modified>
</cp:coreProperties>
</file>