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42794238" cy="30267275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 userDrawn="1">
          <p15:clr>
            <a:srgbClr val="A4A3A4"/>
          </p15:clr>
        </p15:guide>
        <p15:guide id="2" pos="134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 showGuides="1">
      <p:cViewPr>
        <p:scale>
          <a:sx n="20" d="100"/>
          <a:sy n="20" d="100"/>
        </p:scale>
        <p:origin x="672" y="-618"/>
      </p:cViewPr>
      <p:guideLst>
        <p:guide orient="horz" pos="9533"/>
        <p:guide pos="134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33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2010914" y="28549207"/>
            <a:ext cx="20783324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/>
              <a:t>National Conference on Multidisciplinary Research</a:t>
            </a:r>
          </a:p>
          <a:p>
            <a:pPr algn="r"/>
            <a:r>
              <a:rPr lang="en-US" sz="5400" b="1" dirty="0" smtClean="0"/>
              <a:t>08</a:t>
            </a:r>
            <a:r>
              <a:rPr lang="en-US" sz="5400" b="1" baseline="30000" dirty="0" smtClean="0"/>
              <a:t>th</a:t>
            </a:r>
            <a:r>
              <a:rPr lang="en-US" sz="5400" b="1" dirty="0" smtClean="0"/>
              <a:t>  October </a:t>
            </a:r>
            <a:r>
              <a:rPr lang="en-US" sz="5400" b="1" dirty="0" smtClean="0"/>
              <a:t>2020</a:t>
            </a:r>
            <a:endParaRPr lang="en-GB" sz="5400" dirty="0"/>
          </a:p>
        </p:txBody>
      </p:sp>
      <p:pic>
        <p:nvPicPr>
          <p:cNvPr id="11" name="Picture 2" descr="Image result for NIFS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4100" y="28734288"/>
            <a:ext cx="2848871" cy="131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363858" y="28449289"/>
            <a:ext cx="2493322" cy="188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3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3950407" rtl="0" eaLnBrk="1" latinLnBrk="0" hangingPunct="1">
        <a:lnSpc>
          <a:spcPct val="90000"/>
        </a:lnSpc>
        <a:spcBef>
          <a:spcPct val="0"/>
        </a:spcBef>
        <a:buNone/>
        <a:defRPr sz="190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7602" indent="-987602" algn="l" defTabSz="3950407" rtl="0" eaLnBrk="1" latinLnBrk="0" hangingPunct="1">
        <a:lnSpc>
          <a:spcPct val="90000"/>
        </a:lnSpc>
        <a:spcBef>
          <a:spcPts val="4324"/>
        </a:spcBef>
        <a:buFont typeface="Arial" panose="020B0604020202020204" pitchFamily="34" charset="0"/>
        <a:buChar char="•"/>
        <a:defRPr sz="12095" kern="1200">
          <a:solidFill>
            <a:schemeClr val="tx1"/>
          </a:solidFill>
          <a:latin typeface="+mn-lt"/>
          <a:ea typeface="+mn-ea"/>
          <a:cs typeface="+mn-cs"/>
        </a:defRPr>
      </a:lvl1pPr>
      <a:lvl2pPr marL="2962809" indent="-987602" algn="l" defTabSz="3950407" rtl="0" eaLnBrk="1" latinLnBrk="0" hangingPunct="1">
        <a:lnSpc>
          <a:spcPct val="90000"/>
        </a:lnSpc>
        <a:spcBef>
          <a:spcPts val="2159"/>
        </a:spcBef>
        <a:buFont typeface="Arial" panose="020B0604020202020204" pitchFamily="34" charset="0"/>
        <a:buChar char="•"/>
        <a:defRPr sz="10369" kern="1200">
          <a:solidFill>
            <a:schemeClr val="tx1"/>
          </a:solidFill>
          <a:latin typeface="+mn-lt"/>
          <a:ea typeface="+mn-ea"/>
          <a:cs typeface="+mn-cs"/>
        </a:defRPr>
      </a:lvl2pPr>
      <a:lvl3pPr marL="4938008" indent="-987602" algn="l" defTabSz="3950407" rtl="0" eaLnBrk="1" latinLnBrk="0" hangingPunct="1">
        <a:lnSpc>
          <a:spcPct val="90000"/>
        </a:lnSpc>
        <a:spcBef>
          <a:spcPts val="2159"/>
        </a:spcBef>
        <a:buFont typeface="Arial" panose="020B0604020202020204" pitchFamily="34" charset="0"/>
        <a:buChar char="•"/>
        <a:defRPr sz="8642" kern="1200">
          <a:solidFill>
            <a:schemeClr val="tx1"/>
          </a:solidFill>
          <a:latin typeface="+mn-lt"/>
          <a:ea typeface="+mn-ea"/>
          <a:cs typeface="+mn-cs"/>
        </a:defRPr>
      </a:lvl3pPr>
      <a:lvl4pPr marL="6913215" indent="-987602" algn="l" defTabSz="3950407" rtl="0" eaLnBrk="1" latinLnBrk="0" hangingPunct="1">
        <a:lnSpc>
          <a:spcPct val="90000"/>
        </a:lnSpc>
        <a:spcBef>
          <a:spcPts val="2159"/>
        </a:spcBef>
        <a:buFont typeface="Arial" panose="020B0604020202020204" pitchFamily="34" charset="0"/>
        <a:buChar char="•"/>
        <a:defRPr sz="7782" kern="1200">
          <a:solidFill>
            <a:schemeClr val="tx1"/>
          </a:solidFill>
          <a:latin typeface="+mn-lt"/>
          <a:ea typeface="+mn-ea"/>
          <a:cs typeface="+mn-cs"/>
        </a:defRPr>
      </a:lvl4pPr>
      <a:lvl5pPr marL="8888415" indent="-987602" algn="l" defTabSz="3950407" rtl="0" eaLnBrk="1" latinLnBrk="0" hangingPunct="1">
        <a:lnSpc>
          <a:spcPct val="90000"/>
        </a:lnSpc>
        <a:spcBef>
          <a:spcPts val="2159"/>
        </a:spcBef>
        <a:buFont typeface="Arial" panose="020B0604020202020204" pitchFamily="34" charset="0"/>
        <a:buChar char="•"/>
        <a:defRPr sz="7782" kern="1200">
          <a:solidFill>
            <a:schemeClr val="tx1"/>
          </a:solidFill>
          <a:latin typeface="+mn-lt"/>
          <a:ea typeface="+mn-ea"/>
          <a:cs typeface="+mn-cs"/>
        </a:defRPr>
      </a:lvl5pPr>
      <a:lvl6pPr marL="10863615" indent="-987602" algn="l" defTabSz="3950407" rtl="0" eaLnBrk="1" latinLnBrk="0" hangingPunct="1">
        <a:lnSpc>
          <a:spcPct val="90000"/>
        </a:lnSpc>
        <a:spcBef>
          <a:spcPts val="2159"/>
        </a:spcBef>
        <a:buFont typeface="Arial" panose="020B0604020202020204" pitchFamily="34" charset="0"/>
        <a:buChar char="•"/>
        <a:defRPr sz="7782" kern="1200">
          <a:solidFill>
            <a:schemeClr val="tx1"/>
          </a:solidFill>
          <a:latin typeface="+mn-lt"/>
          <a:ea typeface="+mn-ea"/>
          <a:cs typeface="+mn-cs"/>
        </a:defRPr>
      </a:lvl6pPr>
      <a:lvl7pPr marL="12838822" indent="-987602" algn="l" defTabSz="3950407" rtl="0" eaLnBrk="1" latinLnBrk="0" hangingPunct="1">
        <a:lnSpc>
          <a:spcPct val="90000"/>
        </a:lnSpc>
        <a:spcBef>
          <a:spcPts val="2159"/>
        </a:spcBef>
        <a:buFont typeface="Arial" panose="020B0604020202020204" pitchFamily="34" charset="0"/>
        <a:buChar char="•"/>
        <a:defRPr sz="7782" kern="1200">
          <a:solidFill>
            <a:schemeClr val="tx1"/>
          </a:solidFill>
          <a:latin typeface="+mn-lt"/>
          <a:ea typeface="+mn-ea"/>
          <a:cs typeface="+mn-cs"/>
        </a:defRPr>
      </a:lvl7pPr>
      <a:lvl8pPr marL="14814022" indent="-987602" algn="l" defTabSz="3950407" rtl="0" eaLnBrk="1" latinLnBrk="0" hangingPunct="1">
        <a:lnSpc>
          <a:spcPct val="90000"/>
        </a:lnSpc>
        <a:spcBef>
          <a:spcPts val="2159"/>
        </a:spcBef>
        <a:buFont typeface="Arial" panose="020B0604020202020204" pitchFamily="34" charset="0"/>
        <a:buChar char="•"/>
        <a:defRPr sz="7782" kern="1200">
          <a:solidFill>
            <a:schemeClr val="tx1"/>
          </a:solidFill>
          <a:latin typeface="+mn-lt"/>
          <a:ea typeface="+mn-ea"/>
          <a:cs typeface="+mn-cs"/>
        </a:defRPr>
      </a:lvl8pPr>
      <a:lvl9pPr marL="16789229" indent="-987602" algn="l" defTabSz="3950407" rtl="0" eaLnBrk="1" latinLnBrk="0" hangingPunct="1">
        <a:lnSpc>
          <a:spcPct val="90000"/>
        </a:lnSpc>
        <a:spcBef>
          <a:spcPts val="2159"/>
        </a:spcBef>
        <a:buFont typeface="Arial" panose="020B0604020202020204" pitchFamily="34" charset="0"/>
        <a:buChar char="•"/>
        <a:defRPr sz="77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50407" rtl="0" eaLnBrk="1" latinLnBrk="0" hangingPunct="1">
        <a:defRPr sz="7782" kern="1200">
          <a:solidFill>
            <a:schemeClr val="tx1"/>
          </a:solidFill>
          <a:latin typeface="+mn-lt"/>
          <a:ea typeface="+mn-ea"/>
          <a:cs typeface="+mn-cs"/>
        </a:defRPr>
      </a:lvl1pPr>
      <a:lvl2pPr marL="1975200" algn="l" defTabSz="3950407" rtl="0" eaLnBrk="1" latinLnBrk="0" hangingPunct="1">
        <a:defRPr sz="7782" kern="1200">
          <a:solidFill>
            <a:schemeClr val="tx1"/>
          </a:solidFill>
          <a:latin typeface="+mn-lt"/>
          <a:ea typeface="+mn-ea"/>
          <a:cs typeface="+mn-cs"/>
        </a:defRPr>
      </a:lvl2pPr>
      <a:lvl3pPr marL="3950407" algn="l" defTabSz="3950407" rtl="0" eaLnBrk="1" latinLnBrk="0" hangingPunct="1">
        <a:defRPr sz="7782" kern="1200">
          <a:solidFill>
            <a:schemeClr val="tx1"/>
          </a:solidFill>
          <a:latin typeface="+mn-lt"/>
          <a:ea typeface="+mn-ea"/>
          <a:cs typeface="+mn-cs"/>
        </a:defRPr>
      </a:lvl3pPr>
      <a:lvl4pPr marL="5925607" algn="l" defTabSz="3950407" rtl="0" eaLnBrk="1" latinLnBrk="0" hangingPunct="1">
        <a:defRPr sz="7782" kern="1200">
          <a:solidFill>
            <a:schemeClr val="tx1"/>
          </a:solidFill>
          <a:latin typeface="+mn-lt"/>
          <a:ea typeface="+mn-ea"/>
          <a:cs typeface="+mn-cs"/>
        </a:defRPr>
      </a:lvl4pPr>
      <a:lvl5pPr marL="7900813" algn="l" defTabSz="3950407" rtl="0" eaLnBrk="1" latinLnBrk="0" hangingPunct="1">
        <a:defRPr sz="7782" kern="1200">
          <a:solidFill>
            <a:schemeClr val="tx1"/>
          </a:solidFill>
          <a:latin typeface="+mn-lt"/>
          <a:ea typeface="+mn-ea"/>
          <a:cs typeface="+mn-cs"/>
        </a:defRPr>
      </a:lvl5pPr>
      <a:lvl6pPr marL="9876013" algn="l" defTabSz="3950407" rtl="0" eaLnBrk="1" latinLnBrk="0" hangingPunct="1">
        <a:defRPr sz="7782" kern="1200">
          <a:solidFill>
            <a:schemeClr val="tx1"/>
          </a:solidFill>
          <a:latin typeface="+mn-lt"/>
          <a:ea typeface="+mn-ea"/>
          <a:cs typeface="+mn-cs"/>
        </a:defRPr>
      </a:lvl6pPr>
      <a:lvl7pPr marL="11851217" algn="l" defTabSz="3950407" rtl="0" eaLnBrk="1" latinLnBrk="0" hangingPunct="1">
        <a:defRPr sz="7782" kern="1200">
          <a:solidFill>
            <a:schemeClr val="tx1"/>
          </a:solidFill>
          <a:latin typeface="+mn-lt"/>
          <a:ea typeface="+mn-ea"/>
          <a:cs typeface="+mn-cs"/>
        </a:defRPr>
      </a:lvl7pPr>
      <a:lvl8pPr marL="13826420" algn="l" defTabSz="3950407" rtl="0" eaLnBrk="1" latinLnBrk="0" hangingPunct="1">
        <a:defRPr sz="7782" kern="1200">
          <a:solidFill>
            <a:schemeClr val="tx1"/>
          </a:solidFill>
          <a:latin typeface="+mn-lt"/>
          <a:ea typeface="+mn-ea"/>
          <a:cs typeface="+mn-cs"/>
        </a:defRPr>
      </a:lvl8pPr>
      <a:lvl9pPr marL="15801620" algn="l" defTabSz="3950407" rtl="0" eaLnBrk="1" latinLnBrk="0" hangingPunct="1">
        <a:defRPr sz="77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2794238" cy="3026727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36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 template.pptx" id="{83C86F85-7F0C-4D48-A150-B0EA2CB92866}" vid="{731DE752-0348-4681-B0CB-49FCA87F95E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2020-09-11T01:40:46Z</dcterms:created>
  <dcterms:modified xsi:type="dcterms:W3CDTF">2020-09-11T01:41:21Z</dcterms:modified>
</cp:coreProperties>
</file>